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7010400" cy="9296400"/>
  <p:defaultTextStyle>
    <a:defPPr>
      <a:defRPr lang="en-US"/>
    </a:defPPr>
    <a:lvl1pPr marL="0" algn="l" defTabSz="957838" rtl="0" eaLnBrk="1" latinLnBrk="0" hangingPunct="1">
      <a:defRPr sz="1900" kern="1200">
        <a:solidFill>
          <a:schemeClr val="tx1"/>
        </a:solidFill>
        <a:latin typeface="+mn-lt"/>
        <a:ea typeface="+mn-ea"/>
        <a:cs typeface="+mn-cs"/>
      </a:defRPr>
    </a:lvl1pPr>
    <a:lvl2pPr marL="478919" algn="l" defTabSz="957838" rtl="0" eaLnBrk="1" latinLnBrk="0" hangingPunct="1">
      <a:defRPr sz="1900" kern="1200">
        <a:solidFill>
          <a:schemeClr val="tx1"/>
        </a:solidFill>
        <a:latin typeface="+mn-lt"/>
        <a:ea typeface="+mn-ea"/>
        <a:cs typeface="+mn-cs"/>
      </a:defRPr>
    </a:lvl2pPr>
    <a:lvl3pPr marL="957838" algn="l" defTabSz="957838" rtl="0" eaLnBrk="1" latinLnBrk="0" hangingPunct="1">
      <a:defRPr sz="1900" kern="1200">
        <a:solidFill>
          <a:schemeClr val="tx1"/>
        </a:solidFill>
        <a:latin typeface="+mn-lt"/>
        <a:ea typeface="+mn-ea"/>
        <a:cs typeface="+mn-cs"/>
      </a:defRPr>
    </a:lvl3pPr>
    <a:lvl4pPr marL="1436757" algn="l" defTabSz="957838" rtl="0" eaLnBrk="1" latinLnBrk="0" hangingPunct="1">
      <a:defRPr sz="1900" kern="1200">
        <a:solidFill>
          <a:schemeClr val="tx1"/>
        </a:solidFill>
        <a:latin typeface="+mn-lt"/>
        <a:ea typeface="+mn-ea"/>
        <a:cs typeface="+mn-cs"/>
      </a:defRPr>
    </a:lvl4pPr>
    <a:lvl5pPr marL="1915677" algn="l" defTabSz="957838" rtl="0" eaLnBrk="1" latinLnBrk="0" hangingPunct="1">
      <a:defRPr sz="1900" kern="1200">
        <a:solidFill>
          <a:schemeClr val="tx1"/>
        </a:solidFill>
        <a:latin typeface="+mn-lt"/>
        <a:ea typeface="+mn-ea"/>
        <a:cs typeface="+mn-cs"/>
      </a:defRPr>
    </a:lvl5pPr>
    <a:lvl6pPr marL="2394596" algn="l" defTabSz="957838" rtl="0" eaLnBrk="1" latinLnBrk="0" hangingPunct="1">
      <a:defRPr sz="1900" kern="1200">
        <a:solidFill>
          <a:schemeClr val="tx1"/>
        </a:solidFill>
        <a:latin typeface="+mn-lt"/>
        <a:ea typeface="+mn-ea"/>
        <a:cs typeface="+mn-cs"/>
      </a:defRPr>
    </a:lvl6pPr>
    <a:lvl7pPr marL="2873515" algn="l" defTabSz="957838" rtl="0" eaLnBrk="1" latinLnBrk="0" hangingPunct="1">
      <a:defRPr sz="1900" kern="1200">
        <a:solidFill>
          <a:schemeClr val="tx1"/>
        </a:solidFill>
        <a:latin typeface="+mn-lt"/>
        <a:ea typeface="+mn-ea"/>
        <a:cs typeface="+mn-cs"/>
      </a:defRPr>
    </a:lvl7pPr>
    <a:lvl8pPr marL="3352434" algn="l" defTabSz="957838" rtl="0" eaLnBrk="1" latinLnBrk="0" hangingPunct="1">
      <a:defRPr sz="1900" kern="1200">
        <a:solidFill>
          <a:schemeClr val="tx1"/>
        </a:solidFill>
        <a:latin typeface="+mn-lt"/>
        <a:ea typeface="+mn-ea"/>
        <a:cs typeface="+mn-cs"/>
      </a:defRPr>
    </a:lvl8pPr>
    <a:lvl9pPr marL="3831353" algn="l" defTabSz="957838"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30" y="1686"/>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7283"/>
            <a:ext cx="5829300" cy="2123369"/>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028700" y="5613399"/>
            <a:ext cx="4800600" cy="2531534"/>
          </a:xfrm>
        </p:spPr>
        <p:txBody>
          <a:bodyPr/>
          <a:lstStyle>
            <a:lvl1pPr marL="0" indent="0" algn="ctr">
              <a:buNone/>
              <a:defRPr>
                <a:solidFill>
                  <a:schemeClr val="tx1">
                    <a:tint val="75000"/>
                  </a:schemeClr>
                </a:solidFill>
              </a:defRPr>
            </a:lvl1pPr>
            <a:lvl2pPr marL="478919" indent="0" algn="ctr">
              <a:buNone/>
              <a:defRPr>
                <a:solidFill>
                  <a:schemeClr val="tx1">
                    <a:tint val="75000"/>
                  </a:schemeClr>
                </a:solidFill>
              </a:defRPr>
            </a:lvl2pPr>
            <a:lvl3pPr marL="957838" indent="0" algn="ctr">
              <a:buNone/>
              <a:defRPr>
                <a:solidFill>
                  <a:schemeClr val="tx1">
                    <a:tint val="75000"/>
                  </a:schemeClr>
                </a:solidFill>
              </a:defRPr>
            </a:lvl3pPr>
            <a:lvl4pPr marL="1436757" indent="0" algn="ctr">
              <a:buNone/>
              <a:defRPr>
                <a:solidFill>
                  <a:schemeClr val="tx1">
                    <a:tint val="75000"/>
                  </a:schemeClr>
                </a:solidFill>
              </a:defRPr>
            </a:lvl4pPr>
            <a:lvl5pPr marL="1915677" indent="0" algn="ctr">
              <a:buNone/>
              <a:defRPr>
                <a:solidFill>
                  <a:schemeClr val="tx1">
                    <a:tint val="75000"/>
                  </a:schemeClr>
                </a:solidFill>
              </a:defRPr>
            </a:lvl5pPr>
            <a:lvl6pPr marL="2394596" indent="0" algn="ctr">
              <a:buNone/>
              <a:defRPr>
                <a:solidFill>
                  <a:schemeClr val="tx1">
                    <a:tint val="75000"/>
                  </a:schemeClr>
                </a:solidFill>
              </a:defRPr>
            </a:lvl6pPr>
            <a:lvl7pPr marL="2873515" indent="0" algn="ctr">
              <a:buNone/>
              <a:defRPr>
                <a:solidFill>
                  <a:schemeClr val="tx1">
                    <a:tint val="75000"/>
                  </a:schemeClr>
                </a:solidFill>
              </a:defRPr>
            </a:lvl7pPr>
            <a:lvl8pPr marL="3352434" indent="0" algn="ctr">
              <a:buNone/>
              <a:defRPr>
                <a:solidFill>
                  <a:schemeClr val="tx1">
                    <a:tint val="75000"/>
                  </a:schemeClr>
                </a:solidFill>
              </a:defRPr>
            </a:lvl8pPr>
            <a:lvl9pPr marL="3831353"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C8F74082-0BE3-45C0-A87E-B8EE33D601C9}" type="datetimeFigureOut">
              <a:rPr lang="en-US" smtClean="0"/>
              <a:t>1/18/2013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2FC4799-1453-4F3C-A73D-8DEA310C2131}"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C8F74082-0BE3-45C0-A87E-B8EE33D601C9}" type="datetimeFigureOut">
              <a:rPr lang="en-US" smtClean="0"/>
              <a:t>1/18/2013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2FC4799-1453-4F3C-A73D-8DEA310C2131}"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529698"/>
            <a:ext cx="1157288" cy="1126807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257176" y="529698"/>
            <a:ext cx="3357563" cy="112680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C8F74082-0BE3-45C0-A87E-B8EE33D601C9}" type="datetimeFigureOut">
              <a:rPr lang="en-US" smtClean="0"/>
              <a:t>1/18/2013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2FC4799-1453-4F3C-A73D-8DEA310C2131}"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C8F74082-0BE3-45C0-A87E-B8EE33D601C9}" type="datetimeFigureOut">
              <a:rPr lang="en-US" smtClean="0"/>
              <a:t>1/18/2013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2FC4799-1453-4F3C-A73D-8DEA310C2131}"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2"/>
            <a:ext cx="5829300" cy="1967442"/>
          </a:xfrm>
        </p:spPr>
        <p:txBody>
          <a:bodyPr anchor="t"/>
          <a:lstStyle>
            <a:lvl1pPr algn="l">
              <a:defRPr sz="42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541735" y="4198587"/>
            <a:ext cx="5829300" cy="2166936"/>
          </a:xfrm>
        </p:spPr>
        <p:txBody>
          <a:bodyPr anchor="b"/>
          <a:lstStyle>
            <a:lvl1pPr marL="0" indent="0">
              <a:buNone/>
              <a:defRPr sz="2100">
                <a:solidFill>
                  <a:schemeClr val="tx1">
                    <a:tint val="75000"/>
                  </a:schemeClr>
                </a:solidFill>
              </a:defRPr>
            </a:lvl1pPr>
            <a:lvl2pPr marL="478919" indent="0">
              <a:buNone/>
              <a:defRPr sz="1900">
                <a:solidFill>
                  <a:schemeClr val="tx1">
                    <a:tint val="75000"/>
                  </a:schemeClr>
                </a:solidFill>
              </a:defRPr>
            </a:lvl2pPr>
            <a:lvl3pPr marL="957838" indent="0">
              <a:buNone/>
              <a:defRPr sz="1700">
                <a:solidFill>
                  <a:schemeClr val="tx1">
                    <a:tint val="75000"/>
                  </a:schemeClr>
                </a:solidFill>
              </a:defRPr>
            </a:lvl3pPr>
            <a:lvl4pPr marL="1436757" indent="0">
              <a:buNone/>
              <a:defRPr sz="1500">
                <a:solidFill>
                  <a:schemeClr val="tx1">
                    <a:tint val="75000"/>
                  </a:schemeClr>
                </a:solidFill>
              </a:defRPr>
            </a:lvl4pPr>
            <a:lvl5pPr marL="1915677" indent="0">
              <a:buNone/>
              <a:defRPr sz="1500">
                <a:solidFill>
                  <a:schemeClr val="tx1">
                    <a:tint val="75000"/>
                  </a:schemeClr>
                </a:solidFill>
              </a:defRPr>
            </a:lvl5pPr>
            <a:lvl6pPr marL="2394596" indent="0">
              <a:buNone/>
              <a:defRPr sz="1500">
                <a:solidFill>
                  <a:schemeClr val="tx1">
                    <a:tint val="75000"/>
                  </a:schemeClr>
                </a:solidFill>
              </a:defRPr>
            </a:lvl6pPr>
            <a:lvl7pPr marL="2873515" indent="0">
              <a:buNone/>
              <a:defRPr sz="1500">
                <a:solidFill>
                  <a:schemeClr val="tx1">
                    <a:tint val="75000"/>
                  </a:schemeClr>
                </a:solidFill>
              </a:defRPr>
            </a:lvl7pPr>
            <a:lvl8pPr marL="3352434" indent="0">
              <a:buNone/>
              <a:defRPr sz="1500">
                <a:solidFill>
                  <a:schemeClr val="tx1">
                    <a:tint val="75000"/>
                  </a:schemeClr>
                </a:solidFill>
              </a:defRPr>
            </a:lvl8pPr>
            <a:lvl9pPr marL="3831353" indent="0">
              <a:buNone/>
              <a:defRPr sz="15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8F74082-0BE3-45C0-A87E-B8EE33D601C9}" type="datetimeFigureOut">
              <a:rPr lang="en-US" smtClean="0"/>
              <a:t>1/18/2013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2FC4799-1453-4F3C-A73D-8DEA310C2131}" type="slidenum">
              <a:rPr lang="en-US" smtClean="0"/>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257176" y="3081867"/>
            <a:ext cx="2257425" cy="8715905"/>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2628901" y="3081867"/>
            <a:ext cx="2257425" cy="8715905"/>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C8F74082-0BE3-45C0-A87E-B8EE33D601C9}" type="datetimeFigureOut">
              <a:rPr lang="en-US" smtClean="0"/>
              <a:t>1/18/2013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F2FC4799-1453-4F3C-A73D-8DEA310C2131}"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700"/>
            <a:ext cx="6172200" cy="1651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342901" y="2217386"/>
            <a:ext cx="3030141" cy="924101"/>
          </a:xfrm>
        </p:spPr>
        <p:txBody>
          <a:bodyPr anchor="b"/>
          <a:lstStyle>
            <a:lvl1pPr marL="0" indent="0">
              <a:buNone/>
              <a:defRPr sz="2500" b="1"/>
            </a:lvl1pPr>
            <a:lvl2pPr marL="478919" indent="0">
              <a:buNone/>
              <a:defRPr sz="2100" b="1"/>
            </a:lvl2pPr>
            <a:lvl3pPr marL="957838" indent="0">
              <a:buNone/>
              <a:defRPr sz="1900" b="1"/>
            </a:lvl3pPr>
            <a:lvl4pPr marL="1436757" indent="0">
              <a:buNone/>
              <a:defRPr sz="1700" b="1"/>
            </a:lvl4pPr>
            <a:lvl5pPr marL="1915677" indent="0">
              <a:buNone/>
              <a:defRPr sz="1700" b="1"/>
            </a:lvl5pPr>
            <a:lvl6pPr marL="2394596" indent="0">
              <a:buNone/>
              <a:defRPr sz="1700" b="1"/>
            </a:lvl6pPr>
            <a:lvl7pPr marL="2873515" indent="0">
              <a:buNone/>
              <a:defRPr sz="1700" b="1"/>
            </a:lvl7pPr>
            <a:lvl8pPr marL="3352434" indent="0">
              <a:buNone/>
              <a:defRPr sz="1700" b="1"/>
            </a:lvl8pPr>
            <a:lvl9pPr marL="3831353" indent="0">
              <a:buNone/>
              <a:defRPr sz="17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1" y="3141486"/>
            <a:ext cx="3030141" cy="57074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3483770" y="2217386"/>
            <a:ext cx="3031331" cy="924101"/>
          </a:xfrm>
        </p:spPr>
        <p:txBody>
          <a:bodyPr anchor="b"/>
          <a:lstStyle>
            <a:lvl1pPr marL="0" indent="0">
              <a:buNone/>
              <a:defRPr sz="2500" b="1"/>
            </a:lvl1pPr>
            <a:lvl2pPr marL="478919" indent="0">
              <a:buNone/>
              <a:defRPr sz="2100" b="1"/>
            </a:lvl2pPr>
            <a:lvl3pPr marL="957838" indent="0">
              <a:buNone/>
              <a:defRPr sz="1900" b="1"/>
            </a:lvl3pPr>
            <a:lvl4pPr marL="1436757" indent="0">
              <a:buNone/>
              <a:defRPr sz="1700" b="1"/>
            </a:lvl4pPr>
            <a:lvl5pPr marL="1915677" indent="0">
              <a:buNone/>
              <a:defRPr sz="1700" b="1"/>
            </a:lvl5pPr>
            <a:lvl6pPr marL="2394596" indent="0">
              <a:buNone/>
              <a:defRPr sz="1700" b="1"/>
            </a:lvl6pPr>
            <a:lvl7pPr marL="2873515" indent="0">
              <a:buNone/>
              <a:defRPr sz="1700" b="1"/>
            </a:lvl7pPr>
            <a:lvl8pPr marL="3352434" indent="0">
              <a:buNone/>
              <a:defRPr sz="1700" b="1"/>
            </a:lvl8pPr>
            <a:lvl9pPr marL="3831353" indent="0">
              <a:buNone/>
              <a:defRPr sz="17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70" y="3141486"/>
            <a:ext cx="3031331" cy="57074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C8F74082-0BE3-45C0-A87E-B8EE33D601C9}" type="datetimeFigureOut">
              <a:rPr lang="en-US" smtClean="0"/>
              <a:t>1/18/2013</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F2FC4799-1453-4F3C-A73D-8DEA310C2131}"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C8F74082-0BE3-45C0-A87E-B8EE33D601C9}" type="datetimeFigureOut">
              <a:rPr lang="en-US" smtClean="0"/>
              <a:t>1/18/2013</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F2FC4799-1453-4F3C-A73D-8DEA310C2131}"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8F74082-0BE3-45C0-A87E-B8EE33D601C9}" type="datetimeFigureOut">
              <a:rPr lang="en-US" smtClean="0"/>
              <a:t>1/18/2013</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F2FC4799-1453-4F3C-A73D-8DEA310C2131}"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1" y="394406"/>
            <a:ext cx="2256235" cy="1678516"/>
          </a:xfrm>
        </p:spPr>
        <p:txBody>
          <a:bodyPr anchor="b"/>
          <a:lstStyle>
            <a:lvl1pPr algn="l">
              <a:defRPr sz="2100" b="1"/>
            </a:lvl1pPr>
          </a:lstStyle>
          <a:p>
            <a:r>
              <a:rPr lang="fr-FR" smtClean="0"/>
              <a:t>Cliquez pour modifier le style du titre</a:t>
            </a:r>
            <a:endParaRPr lang="en-US"/>
          </a:p>
        </p:txBody>
      </p:sp>
      <p:sp>
        <p:nvSpPr>
          <p:cNvPr id="3" name="Espace réservé du contenu 2"/>
          <p:cNvSpPr>
            <a:spLocks noGrp="1"/>
          </p:cNvSpPr>
          <p:nvPr>
            <p:ph idx="1"/>
          </p:nvPr>
        </p:nvSpPr>
        <p:spPr>
          <a:xfrm>
            <a:off x="2681288" y="394407"/>
            <a:ext cx="3833813" cy="8454497"/>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342901" y="2072923"/>
            <a:ext cx="2256235" cy="6775980"/>
          </a:xfrm>
        </p:spPr>
        <p:txBody>
          <a:bodyPr/>
          <a:lstStyle>
            <a:lvl1pPr marL="0" indent="0">
              <a:buNone/>
              <a:defRPr sz="1500"/>
            </a:lvl1pPr>
            <a:lvl2pPr marL="478919" indent="0">
              <a:buNone/>
              <a:defRPr sz="1300"/>
            </a:lvl2pPr>
            <a:lvl3pPr marL="957838" indent="0">
              <a:buNone/>
              <a:defRPr sz="1000"/>
            </a:lvl3pPr>
            <a:lvl4pPr marL="1436757" indent="0">
              <a:buNone/>
              <a:defRPr sz="900"/>
            </a:lvl4pPr>
            <a:lvl5pPr marL="1915677" indent="0">
              <a:buNone/>
              <a:defRPr sz="900"/>
            </a:lvl5pPr>
            <a:lvl6pPr marL="2394596" indent="0">
              <a:buNone/>
              <a:defRPr sz="900"/>
            </a:lvl6pPr>
            <a:lvl7pPr marL="2873515" indent="0">
              <a:buNone/>
              <a:defRPr sz="900"/>
            </a:lvl7pPr>
            <a:lvl8pPr marL="3352434" indent="0">
              <a:buNone/>
              <a:defRPr sz="900"/>
            </a:lvl8pPr>
            <a:lvl9pPr marL="3831353"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8F74082-0BE3-45C0-A87E-B8EE33D601C9}" type="datetimeFigureOut">
              <a:rPr lang="en-US" smtClean="0"/>
              <a:t>1/18/2013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F2FC4799-1453-4F3C-A73D-8DEA310C2131}"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21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3400"/>
            </a:lvl1pPr>
            <a:lvl2pPr marL="478919" indent="0">
              <a:buNone/>
              <a:defRPr sz="2900"/>
            </a:lvl2pPr>
            <a:lvl3pPr marL="957838" indent="0">
              <a:buNone/>
              <a:defRPr sz="2500"/>
            </a:lvl3pPr>
            <a:lvl4pPr marL="1436757" indent="0">
              <a:buNone/>
              <a:defRPr sz="2100"/>
            </a:lvl4pPr>
            <a:lvl5pPr marL="1915677" indent="0">
              <a:buNone/>
              <a:defRPr sz="2100"/>
            </a:lvl5pPr>
            <a:lvl6pPr marL="2394596" indent="0">
              <a:buNone/>
              <a:defRPr sz="2100"/>
            </a:lvl6pPr>
            <a:lvl7pPr marL="2873515" indent="0">
              <a:buNone/>
              <a:defRPr sz="2100"/>
            </a:lvl7pPr>
            <a:lvl8pPr marL="3352434" indent="0">
              <a:buNone/>
              <a:defRPr sz="2100"/>
            </a:lvl8pPr>
            <a:lvl9pPr marL="3831353" indent="0">
              <a:buNone/>
              <a:defRPr sz="2100"/>
            </a:lvl9pPr>
          </a:lstStyle>
          <a:p>
            <a:endParaRPr lang="en-US"/>
          </a:p>
        </p:txBody>
      </p:sp>
      <p:sp>
        <p:nvSpPr>
          <p:cNvPr id="4" name="Espace réservé du texte 3"/>
          <p:cNvSpPr>
            <a:spLocks noGrp="1"/>
          </p:cNvSpPr>
          <p:nvPr>
            <p:ph type="body" sz="half" idx="2"/>
          </p:nvPr>
        </p:nvSpPr>
        <p:spPr>
          <a:xfrm>
            <a:off x="1344216" y="7752823"/>
            <a:ext cx="4114800" cy="1162578"/>
          </a:xfrm>
        </p:spPr>
        <p:txBody>
          <a:bodyPr/>
          <a:lstStyle>
            <a:lvl1pPr marL="0" indent="0">
              <a:buNone/>
              <a:defRPr sz="1500"/>
            </a:lvl1pPr>
            <a:lvl2pPr marL="478919" indent="0">
              <a:buNone/>
              <a:defRPr sz="1300"/>
            </a:lvl2pPr>
            <a:lvl3pPr marL="957838" indent="0">
              <a:buNone/>
              <a:defRPr sz="1000"/>
            </a:lvl3pPr>
            <a:lvl4pPr marL="1436757" indent="0">
              <a:buNone/>
              <a:defRPr sz="900"/>
            </a:lvl4pPr>
            <a:lvl5pPr marL="1915677" indent="0">
              <a:buNone/>
              <a:defRPr sz="900"/>
            </a:lvl5pPr>
            <a:lvl6pPr marL="2394596" indent="0">
              <a:buNone/>
              <a:defRPr sz="900"/>
            </a:lvl6pPr>
            <a:lvl7pPr marL="2873515" indent="0">
              <a:buNone/>
              <a:defRPr sz="900"/>
            </a:lvl7pPr>
            <a:lvl8pPr marL="3352434" indent="0">
              <a:buNone/>
              <a:defRPr sz="900"/>
            </a:lvl8pPr>
            <a:lvl9pPr marL="3831353"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8F74082-0BE3-45C0-A87E-B8EE33D601C9}" type="datetimeFigureOut">
              <a:rPr lang="en-US" smtClean="0"/>
              <a:t>1/18/2013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F2FC4799-1453-4F3C-A73D-8DEA310C2131}"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96700"/>
            <a:ext cx="6172200" cy="1651000"/>
          </a:xfrm>
          <a:prstGeom prst="rect">
            <a:avLst/>
          </a:prstGeom>
        </p:spPr>
        <p:txBody>
          <a:bodyPr vert="horz" lIns="95784" tIns="47892" rIns="95784" bIns="47892"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342900" y="2311403"/>
            <a:ext cx="6172200" cy="6537501"/>
          </a:xfrm>
          <a:prstGeom prst="rect">
            <a:avLst/>
          </a:prstGeom>
        </p:spPr>
        <p:txBody>
          <a:bodyPr vert="horz" lIns="95784" tIns="47892" rIns="95784" bIns="47892"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342900" y="9181396"/>
            <a:ext cx="1600200" cy="527402"/>
          </a:xfrm>
          <a:prstGeom prst="rect">
            <a:avLst/>
          </a:prstGeom>
        </p:spPr>
        <p:txBody>
          <a:bodyPr vert="horz" lIns="95784" tIns="47892" rIns="95784" bIns="47892" rtlCol="0" anchor="ctr"/>
          <a:lstStyle>
            <a:lvl1pPr algn="l">
              <a:defRPr sz="1300">
                <a:solidFill>
                  <a:schemeClr val="tx1">
                    <a:tint val="75000"/>
                  </a:schemeClr>
                </a:solidFill>
              </a:defRPr>
            </a:lvl1pPr>
          </a:lstStyle>
          <a:p>
            <a:fld id="{C8F74082-0BE3-45C0-A87E-B8EE33D601C9}" type="datetimeFigureOut">
              <a:rPr lang="en-US" smtClean="0"/>
              <a:t>1/18/2013</a:t>
            </a:fld>
            <a:endParaRPr lang="en-US"/>
          </a:p>
        </p:txBody>
      </p:sp>
      <p:sp>
        <p:nvSpPr>
          <p:cNvPr id="5" name="Espace réservé du pied de page 4"/>
          <p:cNvSpPr>
            <a:spLocks noGrp="1"/>
          </p:cNvSpPr>
          <p:nvPr>
            <p:ph type="ftr" sz="quarter" idx="3"/>
          </p:nvPr>
        </p:nvSpPr>
        <p:spPr>
          <a:xfrm>
            <a:off x="2343150" y="9181396"/>
            <a:ext cx="2171700" cy="527402"/>
          </a:xfrm>
          <a:prstGeom prst="rect">
            <a:avLst/>
          </a:prstGeom>
        </p:spPr>
        <p:txBody>
          <a:bodyPr vert="horz" lIns="95784" tIns="47892" rIns="95784" bIns="47892" rtlCol="0" anchor="ctr"/>
          <a:lstStyle>
            <a:lvl1pPr algn="ctr">
              <a:defRPr sz="13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4914900" y="9181396"/>
            <a:ext cx="1600200" cy="527402"/>
          </a:xfrm>
          <a:prstGeom prst="rect">
            <a:avLst/>
          </a:prstGeom>
        </p:spPr>
        <p:txBody>
          <a:bodyPr vert="horz" lIns="95784" tIns="47892" rIns="95784" bIns="47892" rtlCol="0" anchor="ctr"/>
          <a:lstStyle>
            <a:lvl1pPr algn="r">
              <a:defRPr sz="1300">
                <a:solidFill>
                  <a:schemeClr val="tx1">
                    <a:tint val="75000"/>
                  </a:schemeClr>
                </a:solidFill>
              </a:defRPr>
            </a:lvl1pPr>
          </a:lstStyle>
          <a:p>
            <a:fld id="{F2FC4799-1453-4F3C-A73D-8DEA310C2131}"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838" rtl="0" eaLnBrk="1" latinLnBrk="0" hangingPunct="1">
        <a:spcBef>
          <a:spcPct val="0"/>
        </a:spcBef>
        <a:buNone/>
        <a:defRPr sz="4600" kern="1200">
          <a:solidFill>
            <a:schemeClr val="tx1"/>
          </a:solidFill>
          <a:latin typeface="+mj-lt"/>
          <a:ea typeface="+mj-ea"/>
          <a:cs typeface="+mj-cs"/>
        </a:defRPr>
      </a:lvl1pPr>
    </p:titleStyle>
    <p:bodyStyle>
      <a:lvl1pPr marL="359189" indent="-359189" algn="l" defTabSz="957838"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78244" indent="-299324" algn="l" defTabSz="957838"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97298" indent="-239460" algn="l" defTabSz="957838"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76217" indent="-239460" algn="l" defTabSz="957838"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55136" indent="-239460" algn="l" defTabSz="957838"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34055" indent="-239460" algn="l" defTabSz="957838"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12975" indent="-239460" algn="l" defTabSz="957838"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591894" indent="-239460" algn="l" defTabSz="957838"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70813" indent="-239460" algn="l" defTabSz="957838"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57838" rtl="0" eaLnBrk="1" latinLnBrk="0" hangingPunct="1">
        <a:defRPr sz="1900" kern="1200">
          <a:solidFill>
            <a:schemeClr val="tx1"/>
          </a:solidFill>
          <a:latin typeface="+mn-lt"/>
          <a:ea typeface="+mn-ea"/>
          <a:cs typeface="+mn-cs"/>
        </a:defRPr>
      </a:lvl1pPr>
      <a:lvl2pPr marL="478919" algn="l" defTabSz="957838" rtl="0" eaLnBrk="1" latinLnBrk="0" hangingPunct="1">
        <a:defRPr sz="1900" kern="1200">
          <a:solidFill>
            <a:schemeClr val="tx1"/>
          </a:solidFill>
          <a:latin typeface="+mn-lt"/>
          <a:ea typeface="+mn-ea"/>
          <a:cs typeface="+mn-cs"/>
        </a:defRPr>
      </a:lvl2pPr>
      <a:lvl3pPr marL="957838" algn="l" defTabSz="957838" rtl="0" eaLnBrk="1" latinLnBrk="0" hangingPunct="1">
        <a:defRPr sz="1900" kern="1200">
          <a:solidFill>
            <a:schemeClr val="tx1"/>
          </a:solidFill>
          <a:latin typeface="+mn-lt"/>
          <a:ea typeface="+mn-ea"/>
          <a:cs typeface="+mn-cs"/>
        </a:defRPr>
      </a:lvl3pPr>
      <a:lvl4pPr marL="1436757" algn="l" defTabSz="957838" rtl="0" eaLnBrk="1" latinLnBrk="0" hangingPunct="1">
        <a:defRPr sz="1900" kern="1200">
          <a:solidFill>
            <a:schemeClr val="tx1"/>
          </a:solidFill>
          <a:latin typeface="+mn-lt"/>
          <a:ea typeface="+mn-ea"/>
          <a:cs typeface="+mn-cs"/>
        </a:defRPr>
      </a:lvl4pPr>
      <a:lvl5pPr marL="1915677" algn="l" defTabSz="957838" rtl="0" eaLnBrk="1" latinLnBrk="0" hangingPunct="1">
        <a:defRPr sz="1900" kern="1200">
          <a:solidFill>
            <a:schemeClr val="tx1"/>
          </a:solidFill>
          <a:latin typeface="+mn-lt"/>
          <a:ea typeface="+mn-ea"/>
          <a:cs typeface="+mn-cs"/>
        </a:defRPr>
      </a:lvl5pPr>
      <a:lvl6pPr marL="2394596" algn="l" defTabSz="957838" rtl="0" eaLnBrk="1" latinLnBrk="0" hangingPunct="1">
        <a:defRPr sz="1900" kern="1200">
          <a:solidFill>
            <a:schemeClr val="tx1"/>
          </a:solidFill>
          <a:latin typeface="+mn-lt"/>
          <a:ea typeface="+mn-ea"/>
          <a:cs typeface="+mn-cs"/>
        </a:defRPr>
      </a:lvl6pPr>
      <a:lvl7pPr marL="2873515" algn="l" defTabSz="957838" rtl="0" eaLnBrk="1" latinLnBrk="0" hangingPunct="1">
        <a:defRPr sz="1900" kern="1200">
          <a:solidFill>
            <a:schemeClr val="tx1"/>
          </a:solidFill>
          <a:latin typeface="+mn-lt"/>
          <a:ea typeface="+mn-ea"/>
          <a:cs typeface="+mn-cs"/>
        </a:defRPr>
      </a:lvl7pPr>
      <a:lvl8pPr marL="3352434" algn="l" defTabSz="957838" rtl="0" eaLnBrk="1" latinLnBrk="0" hangingPunct="1">
        <a:defRPr sz="1900" kern="1200">
          <a:solidFill>
            <a:schemeClr val="tx1"/>
          </a:solidFill>
          <a:latin typeface="+mn-lt"/>
          <a:ea typeface="+mn-ea"/>
          <a:cs typeface="+mn-cs"/>
        </a:defRPr>
      </a:lvl8pPr>
      <a:lvl9pPr marL="3831353" algn="l" defTabSz="957838"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C:\Users\hfr1ppr\Desktop\WashNetHP_0718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7922" y="2707832"/>
            <a:ext cx="1119515" cy="143875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98538" y="2935156"/>
            <a:ext cx="1122909" cy="1114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cstate="print"/>
          <a:srcRect/>
          <a:stretch>
            <a:fillRect/>
          </a:stretch>
        </p:blipFill>
        <p:spPr bwMode="auto">
          <a:xfrm>
            <a:off x="0" y="7951"/>
            <a:ext cx="6858000" cy="2628153"/>
          </a:xfrm>
          <a:prstGeom prst="rect">
            <a:avLst/>
          </a:prstGeom>
          <a:noFill/>
          <a:ln w="9525">
            <a:noFill/>
            <a:miter lim="800000"/>
            <a:headEnd/>
            <a:tailEnd/>
          </a:ln>
        </p:spPr>
      </p:pic>
      <p:sp>
        <p:nvSpPr>
          <p:cNvPr id="3" name="Rectangle 43"/>
          <p:cNvSpPr>
            <a:spLocks noChangeArrowheads="1"/>
          </p:cNvSpPr>
          <p:nvPr/>
        </p:nvSpPr>
        <p:spPr bwMode="auto">
          <a:xfrm>
            <a:off x="241894" y="9156335"/>
            <a:ext cx="6452637" cy="666185"/>
          </a:xfrm>
          <a:prstGeom prst="rect">
            <a:avLst/>
          </a:prstGeom>
          <a:solidFill>
            <a:schemeClr val="tx1"/>
          </a:solidFill>
          <a:ln w="9525">
            <a:solidFill>
              <a:schemeClr val="tx1"/>
            </a:solidFill>
            <a:miter lim="800000"/>
            <a:headEnd/>
            <a:tailEnd/>
          </a:ln>
        </p:spPr>
        <p:txBody>
          <a:bodyPr wrap="none" lIns="83969" tIns="41985" rIns="83969" bIns="41985" anchor="ctr"/>
          <a:lstStyle/>
          <a:p>
            <a:pPr algn="ctr"/>
            <a:endParaRPr lang="en-GB"/>
          </a:p>
        </p:txBody>
      </p:sp>
      <p:pic>
        <p:nvPicPr>
          <p:cNvPr id="4" name="Picture 13"/>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4089" y="9237218"/>
            <a:ext cx="3218448" cy="482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 Box 54"/>
          <p:cNvSpPr txBox="1">
            <a:spLocks noChangeArrowheads="1"/>
          </p:cNvSpPr>
          <p:nvPr/>
        </p:nvSpPr>
        <p:spPr bwMode="auto">
          <a:xfrm>
            <a:off x="4625874" y="9293217"/>
            <a:ext cx="1575412" cy="192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969" tIns="41985" rIns="83969" bIns="41985">
            <a:spAutoFit/>
          </a:bodyPr>
          <a:lstStyle/>
          <a:p>
            <a:r>
              <a:rPr lang="fr-FR" sz="700" b="1"/>
              <a:t>Certification ISO 9001/14001 et EMAS</a:t>
            </a:r>
            <a:endParaRPr lang="fr-FR"/>
          </a:p>
        </p:txBody>
      </p:sp>
      <p:sp>
        <p:nvSpPr>
          <p:cNvPr id="2" name="ZoneTexte 1"/>
          <p:cNvSpPr txBox="1"/>
          <p:nvPr/>
        </p:nvSpPr>
        <p:spPr>
          <a:xfrm>
            <a:off x="359400" y="1280592"/>
            <a:ext cx="5950584" cy="992731"/>
          </a:xfrm>
          <a:prstGeom prst="rect">
            <a:avLst/>
          </a:prstGeom>
          <a:noFill/>
        </p:spPr>
        <p:txBody>
          <a:bodyPr wrap="none" lIns="83969" tIns="41985" rIns="83969" bIns="41985" rtlCol="0">
            <a:spAutoFit/>
          </a:bodyPr>
          <a:lstStyle/>
          <a:p>
            <a:r>
              <a:rPr lang="fr-FR" sz="2900" dirty="0" smtClean="0">
                <a:solidFill>
                  <a:schemeClr val="bg1"/>
                </a:solidFill>
                <a:latin typeface="HelveticaNeue LT 75 Bold" pitchFamily="34" charset="0"/>
              </a:rPr>
              <a:t>Filet de lavage</a:t>
            </a:r>
            <a:endParaRPr lang="fr-FR" sz="2900" dirty="0">
              <a:solidFill>
                <a:schemeClr val="bg1"/>
              </a:solidFill>
              <a:latin typeface="HelveticaNeue LT 75 Bold" pitchFamily="34" charset="0"/>
            </a:endParaRPr>
          </a:p>
          <a:p>
            <a:r>
              <a:rPr lang="fr-FR" sz="1500" b="1" dirty="0" smtClean="0">
                <a:solidFill>
                  <a:srgbClr val="FFFFFF"/>
                </a:solidFill>
                <a:latin typeface="Arial" charset="0"/>
                <a:cs typeface="Arial" charset="0"/>
              </a:rPr>
              <a:t>L’accessoire indispensable pour le tri et le lavages des lavettes</a:t>
            </a:r>
          </a:p>
          <a:p>
            <a:r>
              <a:rPr lang="fr-FR" sz="1500" b="1" dirty="0">
                <a:solidFill>
                  <a:srgbClr val="FFFFFF"/>
                </a:solidFill>
                <a:latin typeface="Arial" charset="0"/>
                <a:cs typeface="Arial" charset="0"/>
              </a:rPr>
              <a:t>e</a:t>
            </a:r>
            <a:r>
              <a:rPr lang="fr-FR" sz="1500" b="1" dirty="0" smtClean="0">
                <a:solidFill>
                  <a:srgbClr val="FFFFFF"/>
                </a:solidFill>
                <a:latin typeface="Arial" charset="0"/>
                <a:cs typeface="Arial" charset="0"/>
              </a:rPr>
              <a:t>t des franges.</a:t>
            </a:r>
            <a:endParaRPr lang="fr-FR" sz="2600" b="1" dirty="0">
              <a:solidFill>
                <a:srgbClr val="FFFFFF"/>
              </a:solidFill>
              <a:latin typeface="Arial" charset="0"/>
              <a:cs typeface="Arial" charset="0"/>
            </a:endParaRPr>
          </a:p>
        </p:txBody>
      </p:sp>
      <p:sp>
        <p:nvSpPr>
          <p:cNvPr id="5" name="ZoneTexte 4"/>
          <p:cNvSpPr txBox="1"/>
          <p:nvPr/>
        </p:nvSpPr>
        <p:spPr>
          <a:xfrm>
            <a:off x="163742" y="4372860"/>
            <a:ext cx="2401162" cy="3162556"/>
          </a:xfrm>
          <a:prstGeom prst="rect">
            <a:avLst/>
          </a:prstGeom>
          <a:noFill/>
        </p:spPr>
        <p:txBody>
          <a:bodyPr wrap="square" lIns="83969" tIns="41985" rIns="83969" bIns="41985" rtlCol="0">
            <a:spAutoFit/>
          </a:bodyPr>
          <a:lstStyle/>
          <a:p>
            <a:r>
              <a:rPr lang="fr-FR" sz="1000" b="1" dirty="0" smtClean="0">
                <a:latin typeface="HelveticaNeue LT 75 Bold"/>
              </a:rPr>
              <a:t>Description</a:t>
            </a:r>
          </a:p>
          <a:p>
            <a:endParaRPr lang="fr-FR" sz="1000" b="1" dirty="0" smtClean="0">
              <a:latin typeface="HelveticaNeue LT 75 Bold"/>
            </a:endParaRPr>
          </a:p>
          <a:p>
            <a:r>
              <a:rPr lang="fr-FR" sz="1000" dirty="0" smtClean="0">
                <a:latin typeface="HelveticaNeue LT 55 Roman" pitchFamily="34" charset="0"/>
              </a:rPr>
              <a:t>Les filets de lavage </a:t>
            </a:r>
            <a:r>
              <a:rPr lang="fr-FR" sz="1000" dirty="0" err="1" smtClean="0">
                <a:latin typeface="HelveticaNeue LT 55 Roman" pitchFamily="34" charset="0"/>
              </a:rPr>
              <a:t>Vileda</a:t>
            </a:r>
            <a:r>
              <a:rPr lang="fr-FR" sz="1000" dirty="0" smtClean="0">
                <a:latin typeface="HelveticaNeue LT 55 Roman" pitchFamily="34" charset="0"/>
              </a:rPr>
              <a:t> Professional font partie intégrante de la méthode de nettoyage avec chariot </a:t>
            </a:r>
            <a:r>
              <a:rPr lang="fr-FR" sz="1000" dirty="0" err="1" smtClean="0">
                <a:latin typeface="HelveticaNeue LT 55 Roman" pitchFamily="34" charset="0"/>
              </a:rPr>
              <a:t>Origo</a:t>
            </a:r>
            <a:r>
              <a:rPr lang="fr-FR" sz="1000" dirty="0" smtClean="0">
                <a:latin typeface="HelveticaNeue LT 55 Roman" pitchFamily="34" charset="0"/>
              </a:rPr>
              <a:t>.</a:t>
            </a:r>
            <a:endParaRPr lang="fr-FR" sz="1000" dirty="0">
              <a:latin typeface="HelveticaNeue LT 55 Roman" pitchFamily="34" charset="0"/>
            </a:endParaRPr>
          </a:p>
          <a:p>
            <a:r>
              <a:rPr lang="fr-FR" sz="1000" dirty="0" smtClean="0">
                <a:latin typeface="HelveticaNeue LT 55 Roman" pitchFamily="34" charset="0"/>
              </a:rPr>
              <a:t>La gamme de filets se compose d’un filet blanc de grande taille pour la collecte des franges sales, et de deux petits filets rouge et bleu pour la collecte des lavettes sales.</a:t>
            </a:r>
            <a:endParaRPr lang="fr-FR" sz="1000" dirty="0">
              <a:latin typeface="HelveticaNeue LT 55 Roman" pitchFamily="34" charset="0"/>
            </a:endParaRPr>
          </a:p>
          <a:p>
            <a:r>
              <a:rPr lang="fr-FR" sz="1000" dirty="0" smtClean="0">
                <a:latin typeface="HelveticaNeue LT 55 Roman" pitchFamily="34" charset="0"/>
              </a:rPr>
              <a:t>Hygiéniques, les filets permettent de collecter les franges et les lavettes séparément selon les zones d’utilisation pour éviter les risques de contamination croisée, limitant la manipulation des consommables sales qui peuvent être envoyés directement en blanchisserie.</a:t>
            </a:r>
          </a:p>
          <a:p>
            <a:r>
              <a:rPr lang="fr-FR" sz="1000" dirty="0" smtClean="0">
                <a:latin typeface="HelveticaNeue LT 55 Roman" pitchFamily="34" charset="0"/>
              </a:rPr>
              <a:t>Les franges et les lavettes sont lavées et séchées dans les filets.</a:t>
            </a:r>
          </a:p>
        </p:txBody>
      </p:sp>
      <p:sp>
        <p:nvSpPr>
          <p:cNvPr id="8" name="ZoneTexte 7"/>
          <p:cNvSpPr txBox="1"/>
          <p:nvPr/>
        </p:nvSpPr>
        <p:spPr>
          <a:xfrm>
            <a:off x="2600353" y="4372860"/>
            <a:ext cx="1987770" cy="3316444"/>
          </a:xfrm>
          <a:prstGeom prst="rect">
            <a:avLst/>
          </a:prstGeom>
          <a:noFill/>
        </p:spPr>
        <p:txBody>
          <a:bodyPr wrap="square" lIns="83969" tIns="41985" rIns="83969" bIns="41985" rtlCol="0">
            <a:spAutoFit/>
          </a:bodyPr>
          <a:lstStyle/>
          <a:p>
            <a:r>
              <a:rPr lang="fr-FR" sz="1000" b="1" dirty="0" smtClean="0">
                <a:latin typeface="HelveticaNeue LT 75 Bold"/>
              </a:rPr>
              <a:t>Caractéristiques</a:t>
            </a:r>
          </a:p>
          <a:p>
            <a:endParaRPr lang="fr-FR" sz="1000" b="1" dirty="0">
              <a:latin typeface="HelveticaNeue LT 75 Bold"/>
            </a:endParaRPr>
          </a:p>
          <a:p>
            <a:r>
              <a:rPr lang="fr-FR" sz="1000" dirty="0" smtClean="0">
                <a:latin typeface="HelveticaNeue LT 55 Roman" pitchFamily="34" charset="0"/>
              </a:rPr>
              <a:t>Très légers, les filets de lavage contribuent à un coût de lavage réduit. </a:t>
            </a:r>
          </a:p>
          <a:p>
            <a:r>
              <a:rPr lang="fr-FR" sz="1000" dirty="0">
                <a:latin typeface="HelveticaNeue LT 55 Roman" pitchFamily="34" charset="0"/>
              </a:rPr>
              <a:t>Chaque filet possède une boucle de fermeture et un carré de marquage.</a:t>
            </a:r>
          </a:p>
          <a:p>
            <a:r>
              <a:rPr lang="fr-FR" sz="1000" dirty="0" smtClean="0">
                <a:latin typeface="HelveticaNeue LT 55 Roman" pitchFamily="34" charset="0"/>
              </a:rPr>
              <a:t>Composés à 100 % de polyester, ils sont résistants au lavage jusqu’à 95°C, ainsi qu’aux agents chlorés et aux acides organiques.</a:t>
            </a:r>
          </a:p>
          <a:p>
            <a:r>
              <a:rPr lang="fr-FR" sz="1000" dirty="0" smtClean="0">
                <a:latin typeface="HelveticaNeue LT 55 Roman" pitchFamily="34" charset="0"/>
              </a:rPr>
              <a:t>Tenue des coloris jusqu’à 500 lavages.</a:t>
            </a:r>
          </a:p>
          <a:p>
            <a:r>
              <a:rPr lang="fr-FR" sz="1000" dirty="0" smtClean="0">
                <a:latin typeface="HelveticaNeue LT 55 Roman" pitchFamily="34" charset="0"/>
              </a:rPr>
              <a:t>Le filet petit modèle existe également en jaune et vert.</a:t>
            </a:r>
          </a:p>
          <a:p>
            <a:r>
              <a:rPr lang="fr-FR" sz="1000" dirty="0" smtClean="0">
                <a:latin typeface="HelveticaNeue LT 55 Roman" pitchFamily="34" charset="0"/>
              </a:rPr>
              <a:t>Autres coloris disponibles sur commande uniquement en 5 semaines environ (orange, marron, noir, gris, violet).</a:t>
            </a:r>
            <a:endParaRPr lang="fr-FR" sz="1000" dirty="0">
              <a:latin typeface="HelveticaNeue LT 55 Roman" pitchFamily="34" charset="0"/>
            </a:endParaRPr>
          </a:p>
        </p:txBody>
      </p:sp>
      <p:graphicFrame>
        <p:nvGraphicFramePr>
          <p:cNvPr id="11" name="Group 49"/>
          <p:cNvGraphicFramePr>
            <a:graphicFrameLocks noGrp="1"/>
          </p:cNvGraphicFramePr>
          <p:nvPr>
            <p:extLst>
              <p:ext uri="{D42A27DB-BD31-4B8C-83A1-F6EECF244321}">
                <p14:modId xmlns:p14="http://schemas.microsoft.com/office/powerpoint/2010/main" val="3275816583"/>
              </p:ext>
            </p:extLst>
          </p:nvPr>
        </p:nvGraphicFramePr>
        <p:xfrm>
          <a:off x="287615" y="7689304"/>
          <a:ext cx="6387328" cy="1369428"/>
        </p:xfrm>
        <a:graphic>
          <a:graphicData uri="http://schemas.openxmlformats.org/drawingml/2006/table">
            <a:tbl>
              <a:tblPr bandRow="1">
                <a:tableStyleId>{073A0DAA-6AF3-43AB-8588-CEC1D06C72B9}</a:tableStyleId>
              </a:tblPr>
              <a:tblGrid>
                <a:gridCol w="1162478"/>
                <a:gridCol w="2528020"/>
                <a:gridCol w="1207184"/>
                <a:gridCol w="1489646"/>
              </a:tblGrid>
              <a:tr h="24000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u="none" strike="noStrike" cap="none" normalizeH="0" baseline="0" dirty="0" smtClean="0">
                          <a:ln>
                            <a:noFill/>
                          </a:ln>
                          <a:effectLst/>
                        </a:rPr>
                        <a:t>Référence</a:t>
                      </a:r>
                      <a:endParaRPr kumimoji="0" lang="en-US" sz="1000" b="1" i="0" u="none" strike="noStrike" cap="none" normalizeH="0" baseline="0" dirty="0" smtClean="0">
                        <a:ln>
                          <a:noFill/>
                        </a:ln>
                        <a:solidFill>
                          <a:schemeClr val="tx1"/>
                        </a:solidFill>
                        <a:effectLst/>
                        <a:latin typeface="HelveticaNeue LT 75 Bold"/>
                      </a:endParaRPr>
                    </a:p>
                  </a:txBody>
                  <a:tcPr marL="82935" marR="82935" marT="42353" marB="4235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u="none" strike="noStrike" cap="none" normalizeH="0" baseline="0" dirty="0" smtClean="0">
                          <a:ln>
                            <a:noFill/>
                          </a:ln>
                          <a:effectLst/>
                        </a:rPr>
                        <a:t>Description produit</a:t>
                      </a:r>
                      <a:endParaRPr kumimoji="0" lang="en-US" sz="1000" b="1" i="0" u="none" strike="noStrike" cap="none" normalizeH="0" baseline="0" dirty="0" smtClean="0">
                        <a:ln>
                          <a:noFill/>
                        </a:ln>
                        <a:solidFill>
                          <a:schemeClr val="tx1"/>
                        </a:solidFill>
                        <a:effectLst/>
                        <a:latin typeface="HelveticaNeue LT 75 Bold"/>
                      </a:endParaRPr>
                    </a:p>
                  </a:txBody>
                  <a:tcPr marL="82935" marR="82935" marT="42353" marB="4235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u="none" strike="noStrike" cap="none" normalizeH="0" baseline="0" dirty="0" smtClean="0">
                          <a:ln>
                            <a:noFill/>
                          </a:ln>
                          <a:effectLst/>
                        </a:rPr>
                        <a:t>Dimensions</a:t>
                      </a:r>
                      <a:endParaRPr kumimoji="0" lang="en-US" sz="1000" b="1" i="0" u="none" strike="noStrike" cap="none" normalizeH="0" baseline="0" dirty="0" smtClean="0">
                        <a:ln>
                          <a:noFill/>
                        </a:ln>
                        <a:solidFill>
                          <a:schemeClr val="tx1"/>
                        </a:solidFill>
                        <a:effectLst/>
                        <a:latin typeface="HelveticaNeue LT 75 Bold"/>
                      </a:endParaRPr>
                    </a:p>
                  </a:txBody>
                  <a:tcPr marL="82935" marR="82935" marT="42353" marB="4235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u="none" strike="noStrike" cap="none" normalizeH="0" baseline="0" dirty="0" smtClean="0">
                          <a:ln>
                            <a:noFill/>
                          </a:ln>
                          <a:effectLst/>
                        </a:rPr>
                        <a:t>Conditionnement</a:t>
                      </a:r>
                      <a:endParaRPr kumimoji="0" lang="en-US" sz="1000" b="1" i="0" u="none" strike="noStrike" cap="none" normalizeH="0" baseline="0" dirty="0" smtClean="0">
                        <a:ln>
                          <a:noFill/>
                        </a:ln>
                        <a:solidFill>
                          <a:schemeClr val="tx1"/>
                        </a:solidFill>
                        <a:effectLst/>
                        <a:latin typeface="HelveticaNeue LT 75 Bold"/>
                      </a:endParaRPr>
                    </a:p>
                  </a:txBody>
                  <a:tcPr marL="82935" marR="82935" marT="42353" marB="42353" horzOverflow="overflow"/>
                </a:tc>
              </a:tr>
              <a:tr h="22588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u="none" strike="noStrike" cap="none" normalizeH="0" baseline="0" dirty="0" smtClean="0">
                          <a:ln>
                            <a:noFill/>
                          </a:ln>
                          <a:effectLst/>
                        </a:rPr>
                        <a:t>514204</a:t>
                      </a:r>
                      <a:endParaRPr kumimoji="0" lang="en-US" sz="900" b="0" i="0" u="none" strike="noStrike" cap="none" normalizeH="0" baseline="0" dirty="0" smtClean="0">
                        <a:ln>
                          <a:noFill/>
                        </a:ln>
                        <a:solidFill>
                          <a:schemeClr val="tx1"/>
                        </a:solidFill>
                        <a:effectLst/>
                        <a:latin typeface="HelveticaNeue LT 55 Roman" pitchFamily="34" charset="0"/>
                      </a:endParaRPr>
                    </a:p>
                  </a:txBody>
                  <a:tcPr marL="82935" marR="82935" marT="42353" marB="42353"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u="none" strike="noStrike" cap="none" normalizeH="0" baseline="0" dirty="0" smtClean="0">
                          <a:ln>
                            <a:noFill/>
                          </a:ln>
                          <a:effectLst/>
                        </a:rPr>
                        <a:t>Filet </a:t>
                      </a:r>
                      <a:r>
                        <a:rPr kumimoji="0" lang="en-US" sz="900" u="none" strike="noStrike" cap="none" normalizeH="0" baseline="0" dirty="0" err="1" smtClean="0">
                          <a:ln>
                            <a:noFill/>
                          </a:ln>
                          <a:effectLst/>
                        </a:rPr>
                        <a:t>blanc</a:t>
                      </a:r>
                      <a:endParaRPr kumimoji="0" lang="en-US" sz="900" b="0" i="0" u="none" strike="noStrike" cap="none" normalizeH="0" baseline="0" dirty="0" smtClean="0">
                        <a:ln>
                          <a:noFill/>
                        </a:ln>
                        <a:solidFill>
                          <a:schemeClr val="tx1"/>
                        </a:solidFill>
                        <a:effectLst/>
                        <a:latin typeface="HelveticaNeue LT 55 Roman" pitchFamily="34" charset="0"/>
                      </a:endParaRPr>
                    </a:p>
                  </a:txBody>
                  <a:tcPr marL="82935" marR="82935" marT="42353" marB="4235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u="none" strike="noStrike" cap="none" normalizeH="0" baseline="0" dirty="0" smtClean="0">
                          <a:ln>
                            <a:noFill/>
                          </a:ln>
                          <a:effectLst/>
                        </a:rPr>
                        <a:t>60 x 100 cm</a:t>
                      </a:r>
                      <a:endParaRPr kumimoji="0" lang="en-US" sz="900" b="0" i="0" u="none" strike="noStrike" cap="none" normalizeH="0" baseline="0" dirty="0" smtClean="0">
                        <a:ln>
                          <a:noFill/>
                        </a:ln>
                        <a:solidFill>
                          <a:schemeClr val="tx1"/>
                        </a:solidFill>
                        <a:effectLst/>
                        <a:latin typeface="HelveticaNeue LT 55 Roman" pitchFamily="34" charset="0"/>
                      </a:endParaRPr>
                    </a:p>
                  </a:txBody>
                  <a:tcPr marL="82935" marR="82935" marT="42353" marB="4235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u="none" strike="noStrike" cap="none" normalizeH="0" baseline="0" dirty="0" smtClean="0">
                          <a:ln>
                            <a:noFill/>
                          </a:ln>
                          <a:effectLst/>
                        </a:rPr>
                        <a:t>1</a:t>
                      </a:r>
                      <a:endParaRPr kumimoji="0" lang="en-US" sz="900" b="0" i="0" u="none" strike="noStrike" cap="none" normalizeH="0" baseline="0" dirty="0" smtClean="0">
                        <a:ln>
                          <a:noFill/>
                        </a:ln>
                        <a:solidFill>
                          <a:schemeClr val="tx1"/>
                        </a:solidFill>
                        <a:effectLst/>
                        <a:latin typeface="HelveticaNeue LT 55 Roman" pitchFamily="34" charset="0"/>
                      </a:endParaRPr>
                    </a:p>
                  </a:txBody>
                  <a:tcPr marL="82935" marR="82935" marT="42353" marB="42353" horzOverflow="overflow"/>
                </a:tc>
              </a:tr>
              <a:tr h="22588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u="none" strike="noStrike" cap="none" normalizeH="0" baseline="0" dirty="0" smtClean="0">
                          <a:ln>
                            <a:noFill/>
                          </a:ln>
                          <a:effectLst/>
                        </a:rPr>
                        <a:t>115023</a:t>
                      </a:r>
                      <a:endParaRPr kumimoji="0" lang="en-US" sz="900" b="0" i="0" u="none" strike="noStrike" cap="none" normalizeH="0" baseline="0" dirty="0" smtClean="0">
                        <a:ln>
                          <a:noFill/>
                        </a:ln>
                        <a:solidFill>
                          <a:schemeClr val="tx1"/>
                        </a:solidFill>
                        <a:effectLst/>
                        <a:latin typeface="HelveticaNeue LT 55 Roman" pitchFamily="34" charset="0"/>
                      </a:endParaRPr>
                    </a:p>
                  </a:txBody>
                  <a:tcPr marL="82935" marR="82935" marT="42353" marB="42353"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u="none" strike="noStrike" cap="none" normalizeH="0" baseline="0" dirty="0" smtClean="0">
                          <a:ln>
                            <a:noFill/>
                          </a:ln>
                          <a:effectLst/>
                        </a:rPr>
                        <a:t>Filet bleu</a:t>
                      </a:r>
                      <a:endParaRPr kumimoji="0" lang="en-US" sz="900" b="0" i="0" u="none" strike="noStrike" cap="none" normalizeH="0" baseline="0" dirty="0" smtClean="0">
                        <a:ln>
                          <a:noFill/>
                        </a:ln>
                        <a:solidFill>
                          <a:schemeClr val="tx1"/>
                        </a:solidFill>
                        <a:effectLst/>
                        <a:latin typeface="HelveticaNeue LT 55 Roman" pitchFamily="34" charset="0"/>
                      </a:endParaRPr>
                    </a:p>
                  </a:txBody>
                  <a:tcPr marL="82935" marR="82935" marT="42353" marB="4235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u="none" strike="noStrike" cap="none" normalizeH="0" baseline="0" dirty="0" smtClean="0">
                          <a:ln>
                            <a:noFill/>
                          </a:ln>
                          <a:effectLst/>
                        </a:rPr>
                        <a:t>60 x 70 cm</a:t>
                      </a:r>
                      <a:endParaRPr kumimoji="0" lang="en-US" sz="900" b="0" i="0" u="none" strike="noStrike" cap="none" normalizeH="0" baseline="0" dirty="0" smtClean="0">
                        <a:ln>
                          <a:noFill/>
                        </a:ln>
                        <a:solidFill>
                          <a:schemeClr val="tx1"/>
                        </a:solidFill>
                        <a:effectLst/>
                        <a:latin typeface="HelveticaNeue LT 55 Roman" pitchFamily="34" charset="0"/>
                      </a:endParaRPr>
                    </a:p>
                  </a:txBody>
                  <a:tcPr marL="82935" marR="82935" marT="42353" marB="4235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u="none" strike="noStrike" cap="none" normalizeH="0" baseline="0" dirty="0" smtClean="0">
                          <a:ln>
                            <a:noFill/>
                          </a:ln>
                          <a:effectLst/>
                        </a:rPr>
                        <a:t>1</a:t>
                      </a:r>
                      <a:endParaRPr kumimoji="0" lang="en-US" sz="900" b="0" i="0" u="none" strike="noStrike" cap="none" normalizeH="0" baseline="0" dirty="0" smtClean="0">
                        <a:ln>
                          <a:noFill/>
                        </a:ln>
                        <a:solidFill>
                          <a:schemeClr val="tx1"/>
                        </a:solidFill>
                        <a:effectLst/>
                        <a:latin typeface="HelveticaNeue LT 55 Roman" pitchFamily="34" charset="0"/>
                      </a:endParaRPr>
                    </a:p>
                  </a:txBody>
                  <a:tcPr marL="82935" marR="82935" marT="42353" marB="42353" horzOverflow="overflow"/>
                </a:tc>
              </a:tr>
              <a:tr h="22588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u="none" strike="noStrike" cap="none" normalizeH="0" baseline="0" dirty="0" smtClean="0">
                          <a:ln>
                            <a:noFill/>
                          </a:ln>
                          <a:effectLst/>
                        </a:rPr>
                        <a:t>115024</a:t>
                      </a:r>
                      <a:endParaRPr kumimoji="0" lang="en-US" sz="900" b="0" i="0" u="none" strike="noStrike" cap="none" normalizeH="0" baseline="0" dirty="0" smtClean="0">
                        <a:ln>
                          <a:noFill/>
                        </a:ln>
                        <a:solidFill>
                          <a:schemeClr val="tx1"/>
                        </a:solidFill>
                        <a:effectLst/>
                        <a:latin typeface="HelveticaNeue LT 55 Roman" pitchFamily="34" charset="0"/>
                      </a:endParaRPr>
                    </a:p>
                  </a:txBody>
                  <a:tcPr marL="82935" marR="82935" marT="42353" marB="42353"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u="none" strike="noStrike" cap="none" normalizeH="0" baseline="0" dirty="0" smtClean="0">
                          <a:ln>
                            <a:noFill/>
                          </a:ln>
                          <a:effectLst/>
                        </a:rPr>
                        <a:t>Filet rouge</a:t>
                      </a:r>
                      <a:endParaRPr kumimoji="0" lang="en-US" sz="900" b="0" i="0" u="none" strike="noStrike" cap="none" normalizeH="0" baseline="0" dirty="0" smtClean="0">
                        <a:ln>
                          <a:noFill/>
                        </a:ln>
                        <a:solidFill>
                          <a:schemeClr val="tx1"/>
                        </a:solidFill>
                        <a:effectLst/>
                        <a:latin typeface="HelveticaNeue LT 55 Roman" pitchFamily="34" charset="0"/>
                      </a:endParaRPr>
                    </a:p>
                  </a:txBody>
                  <a:tcPr marL="82935" marR="82935" marT="42353" marB="4235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u="none" strike="noStrike" cap="none" normalizeH="0" baseline="0" smtClean="0">
                          <a:ln>
                            <a:noFill/>
                          </a:ln>
                          <a:effectLst/>
                        </a:rPr>
                        <a:t>60 x 70 cm</a:t>
                      </a:r>
                      <a:endParaRPr kumimoji="0" lang="en-US" sz="900" b="0" i="0" u="none" strike="noStrike" cap="none" normalizeH="0" baseline="0" dirty="0" smtClean="0">
                        <a:ln>
                          <a:noFill/>
                        </a:ln>
                        <a:solidFill>
                          <a:schemeClr val="tx1"/>
                        </a:solidFill>
                        <a:effectLst/>
                        <a:latin typeface="HelveticaNeue LT 55 Roman" pitchFamily="34" charset="0"/>
                      </a:endParaRPr>
                    </a:p>
                  </a:txBody>
                  <a:tcPr marL="82935" marR="82935" marT="42353" marB="4235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u="none" strike="noStrike" cap="none" normalizeH="0" baseline="0" dirty="0" smtClean="0">
                          <a:ln>
                            <a:noFill/>
                          </a:ln>
                          <a:effectLst/>
                        </a:rPr>
                        <a:t>1</a:t>
                      </a:r>
                      <a:endParaRPr kumimoji="0" lang="en-US" sz="900" b="0" i="0" u="none" strike="noStrike" cap="none" normalizeH="0" baseline="0" dirty="0" smtClean="0">
                        <a:ln>
                          <a:noFill/>
                        </a:ln>
                        <a:solidFill>
                          <a:schemeClr val="tx1"/>
                        </a:solidFill>
                        <a:effectLst/>
                        <a:latin typeface="HelveticaNeue LT 55 Roman" pitchFamily="34" charset="0"/>
                      </a:endParaRPr>
                    </a:p>
                  </a:txBody>
                  <a:tcPr marL="82935" marR="82935" marT="42353" marB="42353" horzOverflow="overflow"/>
                </a:tc>
              </a:tr>
              <a:tr h="22588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u="none" strike="noStrike" cap="none" normalizeH="0" baseline="0" dirty="0" smtClean="0">
                          <a:ln>
                            <a:noFill/>
                          </a:ln>
                          <a:effectLst/>
                        </a:rPr>
                        <a:t>513076</a:t>
                      </a:r>
                      <a:endParaRPr kumimoji="0" lang="en-US" sz="900" b="0" i="0" u="none" strike="noStrike" cap="none" normalizeH="0" baseline="0" dirty="0" smtClean="0">
                        <a:ln>
                          <a:noFill/>
                        </a:ln>
                        <a:solidFill>
                          <a:schemeClr val="tx1"/>
                        </a:solidFill>
                        <a:effectLst/>
                        <a:latin typeface="HelveticaNeue LT 55 Roman" pitchFamily="34" charset="0"/>
                      </a:endParaRPr>
                    </a:p>
                  </a:txBody>
                  <a:tcPr marL="82935" marR="82935" marT="42353" marB="42353"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u="none" strike="noStrike" cap="none" normalizeH="0" baseline="0" dirty="0" smtClean="0">
                          <a:ln>
                            <a:noFill/>
                          </a:ln>
                          <a:effectLst/>
                        </a:rPr>
                        <a:t>Filet </a:t>
                      </a:r>
                      <a:r>
                        <a:rPr kumimoji="0" lang="en-US" sz="900" u="none" strike="noStrike" cap="none" normalizeH="0" baseline="0" dirty="0" err="1" smtClean="0">
                          <a:ln>
                            <a:noFill/>
                          </a:ln>
                          <a:effectLst/>
                        </a:rPr>
                        <a:t>jaune</a:t>
                      </a:r>
                      <a:endParaRPr kumimoji="0" lang="en-US" sz="900" b="0" i="0" u="none" strike="noStrike" cap="none" normalizeH="0" baseline="0" dirty="0" smtClean="0">
                        <a:ln>
                          <a:noFill/>
                        </a:ln>
                        <a:solidFill>
                          <a:schemeClr val="tx1"/>
                        </a:solidFill>
                        <a:effectLst/>
                        <a:latin typeface="HelveticaNeue LT 55 Roman" pitchFamily="34" charset="0"/>
                      </a:endParaRPr>
                    </a:p>
                  </a:txBody>
                  <a:tcPr marL="82935" marR="82935" marT="42353" marB="4235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u="none" strike="noStrike" cap="none" normalizeH="0" baseline="0" dirty="0" smtClean="0">
                          <a:ln>
                            <a:noFill/>
                          </a:ln>
                          <a:effectLst/>
                        </a:rPr>
                        <a:t>60 x 70 cm</a:t>
                      </a:r>
                      <a:endParaRPr kumimoji="0" lang="en-US" sz="900" b="0" i="0" u="none" strike="noStrike" cap="none" normalizeH="0" baseline="0" dirty="0" smtClean="0">
                        <a:ln>
                          <a:noFill/>
                        </a:ln>
                        <a:solidFill>
                          <a:schemeClr val="tx1"/>
                        </a:solidFill>
                        <a:effectLst/>
                        <a:latin typeface="HelveticaNeue LT 55 Roman" pitchFamily="34" charset="0"/>
                      </a:endParaRPr>
                    </a:p>
                  </a:txBody>
                  <a:tcPr marL="82935" marR="82935" marT="42353" marB="4235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u="none" strike="noStrike" cap="none" normalizeH="0" baseline="0" dirty="0" smtClean="0">
                          <a:ln>
                            <a:noFill/>
                          </a:ln>
                          <a:effectLst/>
                        </a:rPr>
                        <a:t>1</a:t>
                      </a:r>
                      <a:endParaRPr kumimoji="0" lang="en-US" sz="900" b="0" i="0" u="none" strike="noStrike" cap="none" normalizeH="0" baseline="0" dirty="0" smtClean="0">
                        <a:ln>
                          <a:noFill/>
                        </a:ln>
                        <a:solidFill>
                          <a:schemeClr val="tx1"/>
                        </a:solidFill>
                        <a:effectLst/>
                        <a:latin typeface="HelveticaNeue LT 55 Roman" pitchFamily="34" charset="0"/>
                      </a:endParaRPr>
                    </a:p>
                  </a:txBody>
                  <a:tcPr marL="82935" marR="82935" marT="42353" marB="42353" horzOverflow="overflow"/>
                </a:tc>
              </a:tr>
              <a:tr h="22588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u="none" strike="noStrike" cap="none" normalizeH="0" baseline="0" dirty="0" smtClean="0">
                          <a:ln>
                            <a:noFill/>
                          </a:ln>
                          <a:effectLst/>
                        </a:rPr>
                        <a:t>512930</a:t>
                      </a:r>
                      <a:endParaRPr kumimoji="0" lang="en-US" sz="900" b="0" i="0" u="none" strike="noStrike" cap="none" normalizeH="0" baseline="0" dirty="0" smtClean="0">
                        <a:ln>
                          <a:noFill/>
                        </a:ln>
                        <a:solidFill>
                          <a:schemeClr val="tx1"/>
                        </a:solidFill>
                        <a:effectLst/>
                        <a:latin typeface="HelveticaNeue LT 55 Roman" pitchFamily="34" charset="0"/>
                      </a:endParaRPr>
                    </a:p>
                  </a:txBody>
                  <a:tcPr marL="82935" marR="82935" marT="42353" marB="42353"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u="none" strike="noStrike" cap="none" normalizeH="0" baseline="0" dirty="0" smtClean="0">
                          <a:ln>
                            <a:noFill/>
                          </a:ln>
                          <a:effectLst/>
                        </a:rPr>
                        <a:t>Filet </a:t>
                      </a:r>
                      <a:r>
                        <a:rPr kumimoji="0" lang="en-US" sz="900" u="none" strike="noStrike" cap="none" normalizeH="0" baseline="0" dirty="0" err="1" smtClean="0">
                          <a:ln>
                            <a:noFill/>
                          </a:ln>
                          <a:effectLst/>
                        </a:rPr>
                        <a:t>vert</a:t>
                      </a:r>
                      <a:endParaRPr kumimoji="0" lang="en-US" sz="900" b="0" i="0" u="none" strike="noStrike" cap="none" normalizeH="0" baseline="0" dirty="0" smtClean="0">
                        <a:ln>
                          <a:noFill/>
                        </a:ln>
                        <a:solidFill>
                          <a:schemeClr val="tx1"/>
                        </a:solidFill>
                        <a:effectLst/>
                        <a:latin typeface="HelveticaNeue LT 55 Roman" pitchFamily="34" charset="0"/>
                      </a:endParaRPr>
                    </a:p>
                  </a:txBody>
                  <a:tcPr marL="82935" marR="82935" marT="42353" marB="4235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u="none" strike="noStrike" cap="none" normalizeH="0" baseline="0" dirty="0" smtClean="0">
                          <a:ln>
                            <a:noFill/>
                          </a:ln>
                          <a:effectLst/>
                        </a:rPr>
                        <a:t>60 x 70 cm</a:t>
                      </a:r>
                      <a:endParaRPr kumimoji="0" lang="en-US" sz="900" b="0" i="0" u="none" strike="noStrike" cap="none" normalizeH="0" baseline="0" dirty="0" smtClean="0">
                        <a:ln>
                          <a:noFill/>
                        </a:ln>
                        <a:solidFill>
                          <a:schemeClr val="tx1"/>
                        </a:solidFill>
                        <a:effectLst/>
                        <a:latin typeface="HelveticaNeue LT 55 Roman" pitchFamily="34" charset="0"/>
                      </a:endParaRPr>
                    </a:p>
                  </a:txBody>
                  <a:tcPr marL="82935" marR="82935" marT="42353" marB="4235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u="none" strike="noStrike" cap="none" normalizeH="0" baseline="0" dirty="0" smtClean="0">
                          <a:ln>
                            <a:noFill/>
                          </a:ln>
                          <a:effectLst/>
                        </a:rPr>
                        <a:t>1</a:t>
                      </a:r>
                      <a:endParaRPr kumimoji="0" lang="en-US" sz="900" b="0" i="0" u="none" strike="noStrike" cap="none" normalizeH="0" baseline="0" dirty="0" smtClean="0">
                        <a:ln>
                          <a:noFill/>
                        </a:ln>
                        <a:solidFill>
                          <a:schemeClr val="tx1"/>
                        </a:solidFill>
                        <a:effectLst/>
                        <a:latin typeface="HelveticaNeue LT 55 Roman" pitchFamily="34" charset="0"/>
                      </a:endParaRPr>
                    </a:p>
                  </a:txBody>
                  <a:tcPr marL="82935" marR="82935" marT="42353" marB="42353" horzOverflow="overflow"/>
                </a:tc>
              </a:tr>
            </a:tbl>
          </a:graphicData>
        </a:graphic>
      </p:graphicFrame>
      <p:sp>
        <p:nvSpPr>
          <p:cNvPr id="18" name="Rectangle 17"/>
          <p:cNvSpPr/>
          <p:nvPr/>
        </p:nvSpPr>
        <p:spPr>
          <a:xfrm>
            <a:off x="185710" y="4072327"/>
            <a:ext cx="931501" cy="256602"/>
          </a:xfrm>
          <a:prstGeom prst="rect">
            <a:avLst/>
          </a:prstGeom>
        </p:spPr>
        <p:txBody>
          <a:bodyPr wrap="square" lIns="83969" tIns="41985" rIns="83969" bIns="41985">
            <a:spAutoFit/>
          </a:bodyPr>
          <a:lstStyle/>
          <a:p>
            <a:r>
              <a:rPr lang="fr-FR" sz="1100" dirty="0">
                <a:solidFill>
                  <a:prstClr val="black"/>
                </a:solidFill>
                <a:latin typeface="HelveticaNeue LT 55 Roman" pitchFamily="34" charset="0"/>
              </a:rPr>
              <a:t>Réf. 114472</a:t>
            </a:r>
            <a:endParaRPr lang="fr-FR" dirty="0"/>
          </a:p>
        </p:txBody>
      </p:sp>
      <p:sp>
        <p:nvSpPr>
          <p:cNvPr id="21" name="ZoneTexte 20"/>
          <p:cNvSpPr txBox="1"/>
          <p:nvPr/>
        </p:nvSpPr>
        <p:spPr>
          <a:xfrm>
            <a:off x="4588123" y="4372860"/>
            <a:ext cx="2155763" cy="2085338"/>
          </a:xfrm>
          <a:prstGeom prst="rect">
            <a:avLst/>
          </a:prstGeom>
          <a:noFill/>
        </p:spPr>
        <p:txBody>
          <a:bodyPr wrap="square" lIns="83969" tIns="41985" rIns="83969" bIns="41985" rtlCol="0">
            <a:spAutoFit/>
          </a:bodyPr>
          <a:lstStyle/>
          <a:p>
            <a:r>
              <a:rPr lang="fr-FR" sz="1000" b="1" dirty="0" smtClean="0">
                <a:latin typeface="HelveticaNeue LT 75 Bold"/>
              </a:rPr>
              <a:t>Données Techniques</a:t>
            </a:r>
          </a:p>
          <a:p>
            <a:endParaRPr lang="fr-FR" sz="1000" b="1" dirty="0">
              <a:latin typeface="HelveticaNeue LT 75 Bold"/>
            </a:endParaRPr>
          </a:p>
          <a:p>
            <a:r>
              <a:rPr lang="fr-FR" sz="1000" dirty="0" smtClean="0">
                <a:latin typeface="HelveticaNeue LT 75 Bold"/>
              </a:rPr>
              <a:t>Composition : 100 % polyester</a:t>
            </a:r>
          </a:p>
          <a:p>
            <a:r>
              <a:rPr lang="fr-FR" sz="1000" dirty="0" smtClean="0">
                <a:latin typeface="HelveticaNeue LT 75 Bold"/>
              </a:rPr>
              <a:t>Maille de 10 mm - 180 g/ m²</a:t>
            </a:r>
          </a:p>
          <a:p>
            <a:r>
              <a:rPr lang="fr-FR" sz="1000" dirty="0" smtClean="0">
                <a:latin typeface="HelveticaNeue LT 75 Bold"/>
              </a:rPr>
              <a:t>Dimensions : </a:t>
            </a:r>
          </a:p>
          <a:p>
            <a:r>
              <a:rPr lang="fr-FR" sz="1000" dirty="0" smtClean="0">
                <a:latin typeface="HelveticaNeue LT 75 Bold"/>
              </a:rPr>
              <a:t>Filet blanc : 60 x 100 cm</a:t>
            </a:r>
          </a:p>
          <a:p>
            <a:r>
              <a:rPr lang="fr-FR" sz="1000" dirty="0" smtClean="0">
                <a:latin typeface="HelveticaNeue LT 75 Bold"/>
              </a:rPr>
              <a:t>Volume : 46 litres</a:t>
            </a:r>
          </a:p>
          <a:p>
            <a:r>
              <a:rPr lang="fr-FR" sz="1000" dirty="0" smtClean="0">
                <a:latin typeface="HelveticaNeue LT 75 Bold"/>
              </a:rPr>
              <a:t>Filets rouge et bleu : 60 x 70 cm</a:t>
            </a:r>
          </a:p>
          <a:p>
            <a:r>
              <a:rPr lang="fr-FR" sz="1000" dirty="0" smtClean="0">
                <a:latin typeface="HelveticaNeue LT 75 Bold"/>
              </a:rPr>
              <a:t>Volume : 19 litres</a:t>
            </a:r>
          </a:p>
          <a:p>
            <a:r>
              <a:rPr lang="fr-FR" sz="1000" dirty="0" smtClean="0">
                <a:latin typeface="HelveticaNeue LT 75 Bold"/>
              </a:rPr>
              <a:t>Carré de marquage : 10x15 cm</a:t>
            </a:r>
          </a:p>
          <a:p>
            <a:r>
              <a:rPr lang="fr-FR" sz="1000" dirty="0" smtClean="0">
                <a:latin typeface="HelveticaNeue LT 75 Bold"/>
              </a:rPr>
              <a:t>Lavable jusqu’à 500 fois à 95°C</a:t>
            </a:r>
          </a:p>
          <a:p>
            <a:r>
              <a:rPr lang="fr-FR" sz="1000" dirty="0" smtClean="0">
                <a:latin typeface="HelveticaNeue LT 75 Bold"/>
              </a:rPr>
              <a:t>Résistance à la chaleur sèche jusqu’à 150°C,</a:t>
            </a:r>
            <a:endParaRPr lang="fr-FR" sz="1000" b="1" dirty="0">
              <a:latin typeface="HelveticaNeue LT 75 Bold"/>
            </a:endParaRPr>
          </a:p>
        </p:txBody>
      </p:sp>
      <p:pic>
        <p:nvPicPr>
          <p:cNvPr id="22" name="Picture 64" descr="GeneralCMYK_round0000458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00790" y="2489002"/>
            <a:ext cx="300928" cy="333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66" descr="HoReCaCMYK_round0000459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09984" y="2484590"/>
            <a:ext cx="303808" cy="33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4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903947" y="2484590"/>
            <a:ext cx="303808" cy="33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 Box 55"/>
          <p:cNvSpPr txBox="1">
            <a:spLocks noChangeArrowheads="1"/>
          </p:cNvSpPr>
          <p:nvPr/>
        </p:nvSpPr>
        <p:spPr bwMode="auto">
          <a:xfrm>
            <a:off x="3886174" y="9217572"/>
            <a:ext cx="2809144" cy="515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69" tIns="41985" rIns="83969" bIns="41985">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fr-FR" sz="700" dirty="0">
                <a:solidFill>
                  <a:schemeClr val="bg1"/>
                </a:solidFill>
              </a:rPr>
              <a:t>F.H.P. </a:t>
            </a:r>
            <a:r>
              <a:rPr lang="fr-FR" sz="700" dirty="0" err="1">
                <a:solidFill>
                  <a:schemeClr val="bg1"/>
                </a:solidFill>
              </a:rPr>
              <a:t>Vileda</a:t>
            </a:r>
            <a:r>
              <a:rPr lang="fr-FR" sz="700" dirty="0">
                <a:solidFill>
                  <a:schemeClr val="bg1"/>
                </a:solidFill>
              </a:rPr>
              <a:t> S.A.</a:t>
            </a:r>
          </a:p>
          <a:p>
            <a:pPr algn="r" eaLnBrk="1" hangingPunct="1"/>
            <a:r>
              <a:rPr lang="fr-FR" sz="700" dirty="0">
                <a:solidFill>
                  <a:schemeClr val="bg1"/>
                </a:solidFill>
              </a:rPr>
              <a:t>14, rue du Fossé Blanc - Bât A3 - 92238 Gennevilliers cedex</a:t>
            </a:r>
          </a:p>
          <a:p>
            <a:pPr algn="r" eaLnBrk="1" hangingPunct="1"/>
            <a:r>
              <a:rPr lang="fr-FR" sz="700" dirty="0">
                <a:solidFill>
                  <a:schemeClr val="bg1"/>
                </a:solidFill>
              </a:rPr>
              <a:t>Tél. : 01 41 32 22 </a:t>
            </a:r>
            <a:r>
              <a:rPr lang="fr-FR" sz="700" dirty="0" smtClean="0">
                <a:solidFill>
                  <a:schemeClr val="bg1"/>
                </a:solidFill>
              </a:rPr>
              <a:t>52 </a:t>
            </a:r>
            <a:r>
              <a:rPr lang="fr-FR" sz="700" dirty="0">
                <a:solidFill>
                  <a:schemeClr val="bg1"/>
                </a:solidFill>
              </a:rPr>
              <a:t>–  Fax : 01 </a:t>
            </a:r>
            <a:r>
              <a:rPr lang="fr-FR" sz="700" dirty="0" smtClean="0">
                <a:solidFill>
                  <a:schemeClr val="bg1"/>
                </a:solidFill>
              </a:rPr>
              <a:t>41 32 22 30</a:t>
            </a:r>
            <a:endParaRPr lang="fr-FR" sz="700" dirty="0">
              <a:solidFill>
                <a:schemeClr val="bg1"/>
              </a:solidFill>
            </a:endParaRPr>
          </a:p>
          <a:p>
            <a:pPr algn="r" eaLnBrk="1" hangingPunct="1"/>
            <a:r>
              <a:rPr lang="fr-FR" sz="700" dirty="0">
                <a:solidFill>
                  <a:schemeClr val="bg1"/>
                </a:solidFill>
              </a:rPr>
              <a:t>www.vileda-professional.fr</a:t>
            </a:r>
            <a:endParaRPr lang="en-US" sz="2200" dirty="0">
              <a:solidFill>
                <a:schemeClr val="bg1"/>
              </a:solidFill>
              <a:latin typeface="Times New Roman" pitchFamily="18" charset="0"/>
            </a:endParaRPr>
          </a:p>
        </p:txBody>
      </p:sp>
      <p:pic>
        <p:nvPicPr>
          <p:cNvPr id="1032" name="Picture 8" descr="C:\Users\hfr1ppr\Desktop\P1010202.JPG"/>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2427" t="21645" r="2361" b="25749"/>
          <a:stretch/>
        </p:blipFill>
        <p:spPr bwMode="auto">
          <a:xfrm>
            <a:off x="2987678" y="2549489"/>
            <a:ext cx="1551878" cy="571274"/>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hfr1ppr\Desktop\P1010207.JPG"/>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4472" t="18191" r="2360" b="29995"/>
          <a:stretch/>
        </p:blipFill>
        <p:spPr bwMode="auto">
          <a:xfrm>
            <a:off x="2987679" y="3197561"/>
            <a:ext cx="1551877" cy="57501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hfr1ppr\Desktop\P1010242.JPG"/>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11952" t="16229"/>
          <a:stretch/>
        </p:blipFill>
        <p:spPr bwMode="auto">
          <a:xfrm>
            <a:off x="188640" y="2549489"/>
            <a:ext cx="2769338" cy="1755439"/>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hfr1s001.fhp-ww.com\home$\HFR1Ppr\MARKETING du MYDOC\FILET\Système attache.JPG"/>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t="33328" b="24829"/>
          <a:stretch/>
        </p:blipFill>
        <p:spPr bwMode="auto">
          <a:xfrm>
            <a:off x="2987679" y="3833678"/>
            <a:ext cx="1548000" cy="4313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687793" y="6466598"/>
            <a:ext cx="1330450" cy="260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ADE3D8E482F84F8E65DDFC2A67FEAD" ma:contentTypeVersion="6" ma:contentTypeDescription="Crée un document." ma:contentTypeScope="" ma:versionID="af6b622eef18f94d52e2b78996db4484">
  <xsd:schema xmlns:xsd="http://www.w3.org/2001/XMLSchema" xmlns:xs="http://www.w3.org/2001/XMLSchema" xmlns:p="http://schemas.microsoft.com/office/2006/metadata/properties" xmlns:ns2="d5ef3955-20f9-41df-9217-89d087f877dc" targetNamespace="http://schemas.microsoft.com/office/2006/metadata/properties" ma:root="true" ma:fieldsID="e63f036e4270a167067aa28253c46186" ns2:_="">
    <xsd:import namespace="d5ef3955-20f9-41df-9217-89d087f877d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ef3955-20f9-41df-9217-89d087f877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5992A76-ECF3-44EF-B1D3-06D201882F6B}"/>
</file>

<file path=customXml/itemProps2.xml><?xml version="1.0" encoding="utf-8"?>
<ds:datastoreItem xmlns:ds="http://schemas.openxmlformats.org/officeDocument/2006/customXml" ds:itemID="{D846A2F3-084E-4473-A3FC-FA6250FF0B74}"/>
</file>

<file path=customXml/itemProps3.xml><?xml version="1.0" encoding="utf-8"?>
<ds:datastoreItem xmlns:ds="http://schemas.openxmlformats.org/officeDocument/2006/customXml" ds:itemID="{E70F2612-CFCC-4569-BD24-F20CE9A7BD84}"/>
</file>

<file path=docProps/app.xml><?xml version="1.0" encoding="utf-8"?>
<Properties xmlns="http://schemas.openxmlformats.org/officeDocument/2006/extended-properties" xmlns:vt="http://schemas.openxmlformats.org/officeDocument/2006/docPropsVTypes">
  <TotalTime>1242</TotalTime>
  <Words>364</Words>
  <Application>Microsoft Office PowerPoint</Application>
  <PresentationFormat>Format A4 (210 x 297 mm)</PresentationFormat>
  <Paragraphs>59</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Freudenberg Haushaltsprodukte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hfr1ppr</dc:creator>
  <cp:lastModifiedBy>Sauvage, Severine</cp:lastModifiedBy>
  <cp:revision>52</cp:revision>
  <cp:lastPrinted>2013-01-08T14:11:21Z</cp:lastPrinted>
  <dcterms:created xsi:type="dcterms:W3CDTF">2012-03-21T10:09:24Z</dcterms:created>
  <dcterms:modified xsi:type="dcterms:W3CDTF">2013-01-18T08:34:00Z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0x010100B8ADE3D8E482F84F8E65DDFC2A67FEAD</vt:lpwstr>
  </property>
</Properties>
</file>